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sldIdLst>
    <p:sldId id="266" r:id="rId5"/>
    <p:sldId id="267" r:id="rId6"/>
    <p:sldId id="268" r:id="rId7"/>
    <p:sldId id="269" r:id="rId8"/>
    <p:sldId id="27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7/14/2022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7/14/2022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3515577"/>
            <a:ext cx="5268177" cy="190367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chemeClr val="accent2">
                    <a:lumMod val="75000"/>
                  </a:schemeClr>
                </a:solidFill>
              </a:rPr>
              <a:t>BENEFITS OF CI/CD IN OUR ORGANIZATION.</a:t>
            </a:r>
            <a:endParaRPr lang="en-US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32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NJATHA DENIS GITAU</a:t>
            </a:r>
            <a:endParaRPr lang="en-US" sz="3200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103811"/>
          </a:xfrm>
        </p:spPr>
        <p:txBody>
          <a:bodyPr/>
          <a:lstStyle/>
          <a:p>
            <a:r>
              <a:rPr lang="en-US" dirty="0" smtClean="0"/>
              <a:t>WHAT IS CI/CD?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61124"/>
            <a:ext cx="9601200" cy="340940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CI/CD is a method to frequently deliver apps to customers by introducing </a:t>
            </a:r>
            <a:r>
              <a:rPr lang="en-US" sz="2400" dirty="0" smtClean="0"/>
              <a:t>automation</a:t>
            </a:r>
            <a:r>
              <a:rPr lang="en-US" sz="2400" dirty="0"/>
              <a:t> into the stages of </a:t>
            </a:r>
            <a:r>
              <a:rPr lang="en-US" sz="2400" dirty="0" smtClean="0"/>
              <a:t>app development. </a:t>
            </a:r>
            <a:r>
              <a:rPr lang="en-US" sz="2400" dirty="0"/>
              <a:t>The main concepts attributed to CI/CD are continuous integration, continuous delivery, and continuous deployment. CI/CD is a solution to the problems integrating new code can cause for development and operations </a:t>
            </a:r>
            <a:r>
              <a:rPr lang="en-US" sz="2400" dirty="0" smtClean="0"/>
              <a:t>teams</a:t>
            </a:r>
          </a:p>
          <a:p>
            <a:pPr marL="0" indent="0">
              <a:buNone/>
            </a:pPr>
            <a:r>
              <a:rPr lang="en-US" sz="2400" dirty="0"/>
              <a:t>With CI/CD, teams can also implement a standardized delivery mechanism that automatically merge codes, run tests, and deploy changes to multiple production environments to ensure that code is always in a release-ready state</a:t>
            </a:r>
            <a:r>
              <a:rPr lang="en-US" dirty="0"/>
              <a:t>.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434" y="210230"/>
            <a:ext cx="3396343" cy="177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187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BENEFITS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42291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 smtClean="0"/>
              <a:t>	</a:t>
            </a:r>
            <a:endParaRPr lang="en-US" b="1" dirty="0"/>
          </a:p>
          <a:p>
            <a:r>
              <a:rPr lang="en-US" sz="2400" dirty="0"/>
              <a:t>Reduced deploy error By using the CI/CD concept, we will reduce the cost needed since there will be less errors in production and less time in testing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Easy maintenance and updates Since we have integrated our development team each developer is connected through a pipeline and they are all working on the same product hence it is easy to maintain all the updates hence saving costs and time.</a:t>
            </a:r>
            <a:endParaRPr lang="en-US" sz="2400" dirty="0"/>
          </a:p>
          <a:p>
            <a:r>
              <a:rPr lang="en-US" sz="2400" dirty="0"/>
              <a:t>Catch Compile Errors After </a:t>
            </a:r>
            <a:r>
              <a:rPr lang="en-US" sz="2400" dirty="0" smtClean="0"/>
              <a:t>Merge will reduce Cost  since </a:t>
            </a:r>
            <a:r>
              <a:rPr lang="en-US" sz="2400" dirty="0"/>
              <a:t>l</a:t>
            </a:r>
            <a:r>
              <a:rPr lang="en-US" sz="2400" dirty="0" smtClean="0"/>
              <a:t>ess </a:t>
            </a:r>
            <a:r>
              <a:rPr lang="en-US" sz="2400" dirty="0"/>
              <a:t>developer time on issues from new developer code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526" y="213360"/>
            <a:ext cx="4859383" cy="195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640080"/>
            <a:ext cx="9601200" cy="5227320"/>
          </a:xfrm>
        </p:spPr>
        <p:txBody>
          <a:bodyPr/>
          <a:lstStyle/>
          <a:p>
            <a:r>
              <a:rPr lang="en-US" dirty="0"/>
              <a:t>Faster and More Frequent Production </a:t>
            </a:r>
            <a:r>
              <a:rPr lang="en-US" dirty="0" smtClean="0"/>
              <a:t>Deployments which will lead to Increased Revenue because new </a:t>
            </a:r>
            <a:r>
              <a:rPr lang="en-US" dirty="0"/>
              <a:t>value-generating features released more </a:t>
            </a:r>
            <a:r>
              <a:rPr lang="en-US" dirty="0" smtClean="0"/>
              <a:t>quickly</a:t>
            </a:r>
          </a:p>
          <a:p>
            <a:r>
              <a:rPr lang="en-US" dirty="0"/>
              <a:t>Automated Rollback Triggered by Job </a:t>
            </a:r>
            <a:r>
              <a:rPr lang="en-US" dirty="0" smtClean="0"/>
              <a:t>Failure will Protect Revenue since </a:t>
            </a:r>
            <a:r>
              <a:rPr lang="en-US" dirty="0"/>
              <a:t>Quick undo to return production to working </a:t>
            </a:r>
            <a:r>
              <a:rPr lang="en-US" dirty="0" smtClean="0"/>
              <a:t>state</a:t>
            </a:r>
          </a:p>
          <a:p>
            <a:r>
              <a:rPr lang="en-US" dirty="0"/>
              <a:t>Deploy to Production Without Manual </a:t>
            </a:r>
            <a:r>
              <a:rPr lang="en-US" dirty="0" smtClean="0"/>
              <a:t>Checks will Increase Revenue since there will be </a:t>
            </a:r>
            <a:r>
              <a:rPr lang="en-US" dirty="0"/>
              <a:t>Less time to </a:t>
            </a:r>
            <a:r>
              <a:rPr lang="en-US" dirty="0" smtClean="0"/>
              <a:t>market</a:t>
            </a:r>
          </a:p>
          <a:p>
            <a:r>
              <a:rPr lang="en-US" dirty="0"/>
              <a:t>Automate Infrastructure </a:t>
            </a:r>
            <a:r>
              <a:rPr lang="en-US" dirty="0" smtClean="0"/>
              <a:t>Cleanup </a:t>
            </a:r>
            <a:r>
              <a:rPr lang="en-US" dirty="0"/>
              <a:t>Reduce </a:t>
            </a:r>
            <a:r>
              <a:rPr lang="en-US" dirty="0" smtClean="0"/>
              <a:t>Cost since there will be Less </a:t>
            </a:r>
            <a:r>
              <a:rPr lang="en-US" dirty="0"/>
              <a:t>infrastructure costs from unused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317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953589"/>
            <a:ext cx="9601200" cy="4913811"/>
          </a:xfrm>
        </p:spPr>
        <p:txBody>
          <a:bodyPr/>
          <a:lstStyle/>
          <a:p>
            <a:r>
              <a:rPr lang="en-US" dirty="0"/>
              <a:t>Automate Infrastructure </a:t>
            </a:r>
            <a:r>
              <a:rPr lang="en-US" dirty="0" smtClean="0"/>
              <a:t>Creation will help the company avoid Cost since </a:t>
            </a:r>
            <a:r>
              <a:rPr lang="en-US" dirty="0"/>
              <a:t>Less human error, Faster </a:t>
            </a:r>
            <a:r>
              <a:rPr lang="en-US" dirty="0" smtClean="0"/>
              <a:t>deployments</a:t>
            </a:r>
          </a:p>
          <a:p>
            <a:r>
              <a:rPr lang="en-US" dirty="0"/>
              <a:t>Detect Security </a:t>
            </a:r>
            <a:r>
              <a:rPr lang="en-US" dirty="0" smtClean="0"/>
              <a:t>Vulnerabilities will also help the company avoid Cost and prevent </a:t>
            </a:r>
            <a:r>
              <a:rPr lang="en-US" dirty="0"/>
              <a:t>embarrassing or costly security </a:t>
            </a:r>
            <a:r>
              <a:rPr lang="en-US" dirty="0" smtClean="0"/>
              <a:t>holes.</a:t>
            </a:r>
          </a:p>
          <a:p>
            <a:r>
              <a:rPr lang="en-US" dirty="0"/>
              <a:t>Catch Unit Test </a:t>
            </a:r>
            <a:r>
              <a:rPr lang="en-US" dirty="0" smtClean="0"/>
              <a:t>Failures will help the company </a:t>
            </a:r>
            <a:r>
              <a:rPr lang="en-US" dirty="0"/>
              <a:t>Avoid </a:t>
            </a:r>
            <a:r>
              <a:rPr lang="en-US" dirty="0" smtClean="0"/>
              <a:t>Cost since there are less </a:t>
            </a:r>
            <a:r>
              <a:rPr lang="en-US" dirty="0"/>
              <a:t>bugs in production and less time in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67622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147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Franklin Gothic Book</vt:lpstr>
      <vt:lpstr>Crop</vt:lpstr>
      <vt:lpstr>BENEFITS OF CI/CD IN OUR ORGANIZATION.</vt:lpstr>
      <vt:lpstr>WHAT IS CI/CD?</vt:lpstr>
      <vt:lpstr>BENEFITS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2022-07-14T06:00:35Z</dcterms:created>
  <dcterms:modified xsi:type="dcterms:W3CDTF">2022-07-14T06:31:29Z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